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85" r:id="rId5"/>
    <p:sldId id="288" r:id="rId6"/>
    <p:sldId id="280" r:id="rId7"/>
    <p:sldId id="261" r:id="rId8"/>
    <p:sldId id="259" r:id="rId9"/>
    <p:sldId id="286" r:id="rId10"/>
    <p:sldId id="287" r:id="rId11"/>
    <p:sldId id="270" r:id="rId12"/>
    <p:sldId id="271" r:id="rId13"/>
    <p:sldId id="272" r:id="rId14"/>
    <p:sldId id="276" r:id="rId15"/>
    <p:sldId id="273" r:id="rId16"/>
    <p:sldId id="278" r:id="rId17"/>
    <p:sldId id="279" r:id="rId18"/>
    <p:sldId id="282" r:id="rId19"/>
    <p:sldId id="281" r:id="rId20"/>
    <p:sldId id="283" r:id="rId21"/>
    <p:sldId id="284" r:id="rId22"/>
    <p:sldId id="274" r:id="rId23"/>
    <p:sldId id="265" r:id="rId24"/>
    <p:sldId id="26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>
        <p:scale>
          <a:sx n="87" d="100"/>
          <a:sy n="87" d="100"/>
        </p:scale>
        <p:origin x="-1253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10"/>
            <a:ext cx="9137844" cy="683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332657"/>
            <a:ext cx="8928992" cy="576063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детский сад № 61 г. Новочеркасска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8496944" cy="540060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Экологический проект </a:t>
            </a: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«Природа вокруг нас»</a:t>
            </a:r>
          </a:p>
          <a:p>
            <a:pPr algn="r">
              <a:spcBef>
                <a:spcPts val="0"/>
              </a:spcBef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Составила:</a:t>
            </a:r>
          </a:p>
          <a:p>
            <a:pPr algn="r">
              <a:spcBef>
                <a:spcPts val="0"/>
              </a:spcBef>
            </a:pP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Жукоцкая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Наталия Валентиновна</a:t>
            </a:r>
          </a:p>
          <a:p>
            <a:pPr algn="r">
              <a:spcBef>
                <a:spcPts val="0"/>
              </a:spcBef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r">
              <a:spcBef>
                <a:spcPts val="0"/>
              </a:spcBef>
            </a:pPr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Новочеркасск</a:t>
            </a: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48172"/>
            <a:ext cx="4176464" cy="266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14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План мероприятий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Сроки проведения: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(01.09.22г. - 30.11.22г.)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107504" y="1124744"/>
            <a:ext cx="1489411" cy="792088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Природа вокруг нас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148915" y="2132856"/>
            <a:ext cx="1447999" cy="720080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Времена года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110063" y="5085184"/>
            <a:ext cx="1486851" cy="864096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Охрана окружаю-щей среды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148916" y="3068960"/>
            <a:ext cx="1448000" cy="936104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Животные,птицы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насекомые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20751" y="4221088"/>
            <a:ext cx="1476163" cy="648072"/>
          </a:xfrm>
          <a:prstGeom prst="wedge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Раститель-ный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мир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1763688" y="1196752"/>
            <a:ext cx="7380312" cy="1368152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детей: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Продуктивная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деятельность: Лепка «Осенью на лесной полянке»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Продуктивная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деятельность: Рисование «Экологические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знаки»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Продуктивная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деятельность: Аппликация «Здравствуй осень»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1763688" y="2852936"/>
            <a:ext cx="7344816" cy="1008112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педагогов:</a:t>
            </a:r>
            <a:b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Альбом стихов, загадок о  природе.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Подбор иллюстраций к теме «Природа вокруг нас»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21" name="Пятиугольник 20"/>
          <p:cNvSpPr/>
          <p:nvPr/>
        </p:nvSpPr>
        <p:spPr>
          <a:xfrm>
            <a:off x="1763688" y="4149080"/>
            <a:ext cx="7344816" cy="2232248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родителей: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Консультация 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родителей «Правила поведения в природе»         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Консультация для родителей «Воспитание бережного отношения к природе у детей дошкольного возраста»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Консультация для родителей «Воспитание любви к природе»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Изготовление газеты «Береги природу»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0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68760"/>
            <a:ext cx="8496944" cy="5184576"/>
          </a:xfrm>
        </p:spPr>
        <p:txBody>
          <a:bodyPr>
            <a:no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Альбом «Природа вокруг нас»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Выставка рисунков «Экологические знаки»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Выставка детских работ «Здравствуй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осень»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Конспекты совместной деятельности педагога с детьми.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Альбом стихов, загадок и рассказов о времени года, растениях, животных.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Картотека иллюстраций по темам «Растения»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Картотека иллюстраций по темам «Животные»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Картотека иллюстраций по темам «Грибы и ягоды»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Картотека иллюстраций по темам «Птицы»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Картотека иллюстраций по темам «Насекомые»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Выставка коллективной работы 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«Осень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на лесной полянке»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Изготовление газеты «Береги природу»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187624" y="404664"/>
            <a:ext cx="7128792" cy="79208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Продукты проекта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72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922"/>
            <a:ext cx="9200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3"/>
            <a:ext cx="8784976" cy="1296143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проекта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8964488" cy="5040560"/>
          </a:xfrm>
        </p:spPr>
        <p:txBody>
          <a:bodyPr>
            <a:prstTxWarp prst="textInflate">
              <a:avLst/>
            </a:prstTxWarp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Подготовительный этап:</a:t>
            </a:r>
          </a:p>
          <a:p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Практический этап: </a:t>
            </a:r>
          </a:p>
          <a:p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Заключительный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этап: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s://filed6-9.my.mail.ru/pic?url=http%3A%2F%2Fimg1.liveinternet.ru%2Fimages%2Fattach%2Fc%2F1%2F%2F62%2F946%2F62946819_42358203_8ec724e9acacaff134ed09eff4d62bc1.gif&amp;mw=&amp;mh=&amp;sig=ae44d51a95d8ee6e30e87cb0fd1d73d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157192"/>
            <a:ext cx="7272808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44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188641"/>
            <a:ext cx="8206680" cy="1296143"/>
          </a:xfrm>
        </p:spPr>
        <p:txBody>
          <a:bodyPr>
            <a:prstTxWarp prst="textCanDown">
              <a:avLst/>
            </a:prstTxWarp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этап:</a:t>
            </a:r>
            <a:b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(01.09.- 14.09.2022)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7504" y="1556792"/>
            <a:ext cx="8928992" cy="4896544"/>
          </a:xfrm>
        </p:spPr>
        <p:txBody>
          <a:bodyPr>
            <a:normAutofit fontScale="85000" lnSpcReduction="20000"/>
          </a:bodyPr>
          <a:lstStyle/>
          <a:p>
            <a:r>
              <a:rPr lang="ru-RU" sz="3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- составление проекта «Природа вокруг нас»</a:t>
            </a:r>
          </a:p>
          <a:p>
            <a:r>
              <a:rPr lang="ru-RU" sz="3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подбор методической и художественной литературы;</a:t>
            </a:r>
          </a:p>
          <a:p>
            <a:r>
              <a:rPr lang="ru-RU" sz="3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подбор дидактических, подвижных, малоподвижных, сюжетно-ролевых игр;</a:t>
            </a:r>
          </a:p>
          <a:p>
            <a:r>
              <a:rPr lang="ru-RU" sz="3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подбор иллюстраций по теме,</a:t>
            </a:r>
          </a:p>
          <a:p>
            <a:r>
              <a:rPr lang="ru-RU" sz="3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подбор пособий, загадок и игр по данной теме,</a:t>
            </a:r>
          </a:p>
          <a:p>
            <a:r>
              <a:rPr lang="ru-RU" sz="3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подготовка материалов для продуктивной деятельности (лепка, аппликация, рисование, изготовление атрибутов для сюжетно-ролевых игр);</a:t>
            </a:r>
          </a:p>
          <a:p>
            <a:r>
              <a:rPr lang="ru-RU" sz="3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работа с родителями по взаимодействию в рамках проекта;</a:t>
            </a:r>
          </a:p>
          <a:p>
            <a:r>
              <a:rPr lang="ru-RU" sz="3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подбор информационного материала для родителей;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776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51520" y="188641"/>
            <a:ext cx="6480720" cy="648071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Анкетирование и беседы с родителями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91678" y="3429000"/>
            <a:ext cx="4156786" cy="5040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Беседы с детьми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6" y="836712"/>
            <a:ext cx="2808312" cy="257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36712"/>
            <a:ext cx="273630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User.000\Desktop\Природа\20221028_0803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1764" y="4103060"/>
            <a:ext cx="2468306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.000\Desktop\Природа\20221028_0811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57038"/>
            <a:ext cx="2794578" cy="240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90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1"/>
            <a:ext cx="8928992" cy="1340768"/>
          </a:xfrm>
        </p:spPr>
        <p:txBody>
          <a:bodyPr>
            <a:prstTxWarp prst="textCanDown">
              <a:avLst/>
            </a:prstTxWarp>
            <a:no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Основной (практический) этап:</a:t>
            </a:r>
            <a:b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(15.09.-15.11.2022)</a:t>
            </a:r>
            <a:endParaRPr lang="ru-RU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5496" y="1484784"/>
            <a:ext cx="9108504" cy="4896544"/>
          </a:xfrm>
        </p:spPr>
        <p:txBody>
          <a:bodyPr>
            <a:normAutofit lnSpcReduction="10000"/>
          </a:bodyPr>
          <a:lstStyle/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«Природа </a:t>
            </a:r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вокруг </a:t>
            </a: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нас»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Познакомить с разнообразием растительного и животного мира, с его значимостью для всего живого на планете.</a:t>
            </a: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«Времена года»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Учить обобщать и систематизировать представления о временах года.</a:t>
            </a: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«Растительный мир»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 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Познакомить с разнообразием растительного мира, с его значимостью для всего живого на планете.</a:t>
            </a: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«Животные, птицы, насекомые»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Познакомить с разнообразием животного мира, с его значимостью для всего живого на планете.</a:t>
            </a:r>
          </a:p>
          <a:p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«Охрана окружающей среды»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Развивать первоначальные умения и навыки экологически грамотного и безопасного для природы и для самого ребенка поведения.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s://ne-kurim.ru/forum/attachments/shortficklechinesecrocodilelizard-size_restricted-gif.1478070/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972758"/>
            <a:ext cx="4176464" cy="62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1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4376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" y="0"/>
            <a:ext cx="9036496" cy="652534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 Прогулки и игры на свежем воздухе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178"/>
            <a:ext cx="3600400" cy="279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4380"/>
            <a:ext cx="3566571" cy="2770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3526994" cy="264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.000\Desktop\Природа\20221028_0752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09840" y="3592165"/>
            <a:ext cx="2645248" cy="282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8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" y="2257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21706"/>
            <a:ext cx="2088232" cy="250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26307"/>
            <a:ext cx="2844316" cy="250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116633"/>
            <a:ext cx="8748464" cy="432047"/>
          </a:xfrm>
        </p:spPr>
        <p:txBody>
          <a:bodyPr>
            <a:normAutofit fontScale="90000"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Координация речи с движением        Физкультминутки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79512" y="3442345"/>
            <a:ext cx="8712968" cy="624133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0"/>
              </a:spcBef>
            </a:pPr>
            <a:r>
              <a:rPr lang="ru-RU" sz="9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Тема «Осень»</a:t>
            </a:r>
          </a:p>
          <a:p>
            <a:pPr>
              <a:spcBef>
                <a:spcPts val="0"/>
              </a:spcBef>
            </a:pPr>
            <a:r>
              <a:rPr lang="ru-RU" sz="9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Пальчиковые гимнастики        Танцы                   Пение песен</a:t>
            </a:r>
          </a:p>
          <a:p>
            <a:pPr algn="l">
              <a:spcBef>
                <a:spcPts val="0"/>
              </a:spcBef>
            </a:pP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</a:p>
          <a:p>
            <a:pPr algn="l">
              <a:spcBef>
                <a:spcPts val="0"/>
              </a:spcBef>
            </a:pP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.000\Desktop\Природа\20221028_0807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252" y="4143783"/>
            <a:ext cx="2386860" cy="22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.000\Desktop\Природа\20221028_0959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81284" y="4149082"/>
            <a:ext cx="225343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.000\Desktop\Природа\20221028_0911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13168"/>
            <a:ext cx="2524637" cy="189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.000\Desktop\Природа\20221010_0835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67701" y="942226"/>
            <a:ext cx="2506935" cy="206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50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45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00811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Участие в проекте </a:t>
            </a:r>
            <a:b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-молодые защитники природы»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99592" y="4437112"/>
            <a:ext cx="3168352" cy="10081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Презентация «Самые, самые»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55898"/>
            <a:ext cx="4052126" cy="299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42346"/>
            <a:ext cx="4104456" cy="295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2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65" y="1700808"/>
            <a:ext cx="243027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764704"/>
            <a:ext cx="2592288" cy="2595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2" y="3565376"/>
            <a:ext cx="3279791" cy="249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110" y="3573016"/>
            <a:ext cx="326436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74" y="833414"/>
            <a:ext cx="3072341" cy="2526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40874" y="116633"/>
            <a:ext cx="8895622" cy="716781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Рисование «Самые, самые» 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Рассказы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 животных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Рассматривание иллюстраций                     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11742" y="6061222"/>
            <a:ext cx="8608730" cy="536130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Лепка «Корзинка с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овощ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ами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                                                     Лепка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Грибы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5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honoteka.org/uploads/posts/2021-05/1620297845_60-phonoteka_org-p-nabor-fonov-dlya-prezentatsii-6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</a:t>
            </a: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окружающий ребенка – это, прежде всего,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   мир природы с безграничным богатством явлений,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с неисчерпаемой красотой.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Здесь, в природе вечный источник детского разума.</a:t>
            </a:r>
            <a:br>
              <a:rPr lang="ru-RU" sz="32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Сухомлинский</a:t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45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699792" y="188641"/>
            <a:ext cx="3312368" cy="360039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Изготовление поделок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2780928"/>
            <a:ext cx="6400800" cy="57606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Выставки работ</a:t>
            </a:r>
            <a:endParaRPr lang="ru-RU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13372" y="483172"/>
            <a:ext cx="2160239" cy="229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.000\Desktop\Природа\20221028_075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79376"/>
            <a:ext cx="2592288" cy="197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.000\Desktop\Природа\20221028_080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07567"/>
            <a:ext cx="2828217" cy="21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.000\Desktop\Природа\20221028_0801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17032"/>
            <a:ext cx="3233859" cy="242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.000\Desktop\Природа\20221028_0802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17032"/>
            <a:ext cx="3438049" cy="242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09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Уход за комнатными растениями</a:t>
            </a:r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26" y="1052736"/>
            <a:ext cx="273630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1893" y="-29334640"/>
            <a:ext cx="3081893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.000\Desktop\Природа\20221028_0805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7197" y="1283643"/>
            <a:ext cx="3096344" cy="263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30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640960" cy="1224136"/>
          </a:xfrm>
        </p:spPr>
        <p:txBody>
          <a:bodyPr>
            <a:prstTxWarp prst="textCanDown">
              <a:avLst/>
            </a:prstTxWarp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Заключительный этап:</a:t>
            </a:r>
            <a:b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(16.11.-30.11.2022)</a:t>
            </a: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7504" y="1700808"/>
            <a:ext cx="8928992" cy="4752528"/>
          </a:xfrm>
        </p:spPr>
        <p:txBody>
          <a:bodyPr/>
          <a:lstStyle/>
          <a:p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-Оформление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альбома «Природа вокруг нас»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-Оформление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наглядной информации для родителей.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-Проведение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викторин «Природа вокруг нас»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-Оформление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отчёта: паспорт проекта «Природа вокруг нас»</a:t>
            </a:r>
          </a:p>
          <a:p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-Изготовление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газеты «Береги природу»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3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Используемая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литература: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Николаева С.Н. Воспитание экологической культуры в дошкольном детстве: методика работы с детьми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подгот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группы дет. сада: пособие для воспитателя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дошк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образоват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учреждения / С. Н. Николаева. – 2-е изд. – М.: Просвещение, 2005. – 144 с.: ил. – (Дошкольный мир).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Шорыгина Т.А. Беседы о русском лесе. Методические рекомендации. — М.: ТЦ Сфера,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Николаева С.Н. Воспитание экологической культуры в дошкольном детстве: методика работы с детьми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подгот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группы дет. сада: пособие для воспитателя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дошк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образоват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учреждения / С. Н. Николаева. – 2-е изд. – М.: Просвещение, 2005. – 144 с.: ил. – (Дошкольный мир).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Лопатина А. А. Сказки о цветах и деревьях: сказки / А. А. Лопатина, М. В.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Скребцова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- Москва: Издательство Духовной Литературы, 2000. - 575 с. : ил. - (Книга для занятий по духовному воспитанию ; кн. 7). -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Библиогр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.: с.573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5. Н. Рыжова Статья «Волшебница вода». Новые материалы к программе «Наш дом – природа». Газета «Дошкольное образование» №11, 12, 13/2004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s://i.gifer.com/Y7o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315272"/>
            <a:ext cx="108012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95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fpskk.com/d/clapping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511" y="4941168"/>
            <a:ext cx="149542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otkritkis.com/wp-content/uploads/2022/07/gvcc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8" y="1340768"/>
            <a:ext cx="87157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2636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Дерево</a:t>
            </a: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трава, цветок и птица</a:t>
            </a:r>
            <a:b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всегда умеют защищаться.</a:t>
            </a:r>
            <a:b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будут уничтожены они,</a:t>
            </a:r>
            <a:b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планете мы останемся одни!</a:t>
            </a:r>
            <a:b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В. Берестов</a:t>
            </a:r>
            <a:b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i.pinimg.com/originals/f7/14/4a/f7144ac2374c871fe0c3b49f4cc00f9b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509120"/>
            <a:ext cx="2738661" cy="205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15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620689"/>
            <a:ext cx="7344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5536" y="1556792"/>
            <a:ext cx="3024336" cy="129614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Рост загрязнения окружающей среды в связи с техническим прогрессом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292080" y="1556792"/>
            <a:ext cx="3384376" cy="129614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Низкий уровень экологической культуры взрослых и детей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987824" y="3140968"/>
            <a:ext cx="3240360" cy="158417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Глобализация экологической проблемы в стране и в мире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5301208"/>
            <a:ext cx="7560840" cy="9361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МБДОУ д/с № 61 во Всероссийском природоохранном социально-образовательном проекте 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-дошколята»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3203848" y="2852936"/>
            <a:ext cx="432048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5525366" y="2852936"/>
            <a:ext cx="414786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6" idx="0"/>
          </p:cNvCxnSpPr>
          <p:nvPr/>
        </p:nvCxnSpPr>
        <p:spPr>
          <a:xfrm flipH="1">
            <a:off x="4535996" y="4725143"/>
            <a:ext cx="16326" cy="5760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806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6" y="44624"/>
            <a:ext cx="8424936" cy="10801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 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долгосрочный, познавательный</a:t>
            </a:r>
            <a:endParaRPr lang="ru-RU" sz="31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51520" y="1124744"/>
            <a:ext cx="8712968" cy="451405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</a:p>
          <a:p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Волна 4"/>
          <p:cNvSpPr/>
          <p:nvPr/>
        </p:nvSpPr>
        <p:spPr>
          <a:xfrm>
            <a:off x="395536" y="1988840"/>
            <a:ext cx="5472608" cy="1296144"/>
          </a:xfrm>
          <a:prstGeom prst="wave">
            <a:avLst>
              <a:gd name="adj1" fmla="val 12500"/>
              <a:gd name="adj2" fmla="val -688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старшей группы «Берёзка»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олна 5"/>
          <p:cNvSpPr/>
          <p:nvPr/>
        </p:nvSpPr>
        <p:spPr>
          <a:xfrm>
            <a:off x="4716016" y="3501007"/>
            <a:ext cx="3929390" cy="1104383"/>
          </a:xfrm>
          <a:prstGeom prst="wave">
            <a:avLst>
              <a:gd name="adj1" fmla="val 12500"/>
              <a:gd name="adj2" fmla="val 452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Воспитатели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олна 6"/>
          <p:cNvSpPr/>
          <p:nvPr/>
        </p:nvSpPr>
        <p:spPr>
          <a:xfrm>
            <a:off x="1835696" y="4791707"/>
            <a:ext cx="4032448" cy="1152128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3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74638"/>
            <a:ext cx="8712968" cy="603468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Ресурсное обеспечение проекта</a:t>
            </a:r>
            <a:b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• Методический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и художественный материал по тематике проекта.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Мониторинговые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мероприятия с детьми, анкетирование родителей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Мероприятия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по информированию родителей в ходе реализации проекта: папки-передвижки, домашние задания, совместные акции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Библиотека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: методические рекомендации по экологическому воспитанию дошкольников; художественное слово по тематике проекта.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Иллюстративный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материал по ознакомлению с природным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миром.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endParaRPr lang="ru-RU" sz="27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13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prstTxWarp prst="textStop">
              <a:avLst/>
            </a:prstTxWarp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условия для формирования у детей старшего дошкольного возраста осознанного и бережного отношения к природе.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310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5/1620297845_60-phonoteka_org-p-nabor-fonov-dlya-prezentatsii-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7" y="0"/>
            <a:ext cx="9183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339752" y="188641"/>
            <a:ext cx="3600400" cy="86409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784976" cy="547260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dirty="0">
                <a:solidFill>
                  <a:schemeClr val="tx1"/>
                </a:solidFill>
              </a:rPr>
              <a:t>• 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поэтапную систему работы по экологическому образованию с составлением перспективного плана работы с детьми и их родителями;</a:t>
            </a:r>
          </a:p>
          <a:p>
            <a:pPr algn="l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дошкольников основные природоведческие представления и понятия о живой и неживой природе, учить устанавливать причинно-следственные связи между природными явлениями;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Подвести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 к пониманию того, что жизнь человека на Земле во многом зависит от окружающей среды: чистые воздух, вода, лес, почва благоприятно сказываются на здоровье и жизни человека;</a:t>
            </a:r>
          </a:p>
          <a:p>
            <a:pPr algn="l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Закреплять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умение передавать свое отношение к природе в рассказах и продуктивных видах деятельности;</a:t>
            </a:r>
          </a:p>
          <a:p>
            <a:pPr algn="l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Учить обобщать и систематизировать представления о временах года;</a:t>
            </a:r>
          </a:p>
          <a:p>
            <a:pPr algn="l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Привлекать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детей в разнообразные виды деятельности в природе и по ее охране;</a:t>
            </a:r>
          </a:p>
          <a:p>
            <a:pPr algn="l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навыки экологически грамотного, нравственного поведения в природе;</a:t>
            </a:r>
          </a:p>
          <a:p>
            <a:pPr algn="l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 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Обеспечить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непрерывность экологического образования в системе «ДОУ - семья».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1185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honoteka.org/uploads/posts/2021-05/1620297845_60-phonoteka_org-p-nabor-fonov-dlya-prezentatsii-6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656184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Предполагаемый результат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07504" y="1124744"/>
            <a:ext cx="8928992" cy="5112568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детей: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Будут сформированы элементарные экологические знания и культура поведения в природе; поймут взаимосвязь в природе, станут более бережно относиться к ней, животным, птицам, насекомым; разовьется интерес к явлениям и объектам природы; научатся экспериментировать, анализировать и делать выводы.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педагогов: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педагогами нового опыта работы по воспитанию экологической культуры дошкольника, повышение профессионального мастерства; повысится экологическая культура педагогов, появится понимание необходимости в экологическом просвещении воспитанников; - пополнится развивающая среда в группе; повысится мастерство в организации активных форм сотрудничества с семьей.</a:t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родителей: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Обогащение уровня экологических знаний родителей; повысится экологическая культура родителей, появится понимание необходимости в экологическом воспитании детей; создание единого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образовательного пространства ДОУ и семьи по экологическому воспитанию дошкольников; возможность участвовать в совместных экологических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проектах.</a:t>
            </a:r>
            <a:endParaRPr lang="ru-RU" dirty="0"/>
          </a:p>
        </p:txBody>
      </p:sp>
      <p:pic>
        <p:nvPicPr>
          <p:cNvPr id="7" name="Picture 2" descr="https://www.gifki.org/data/media/190/belka-animatsionnaya-kartinka-006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468" y="5301208"/>
            <a:ext cx="1080120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26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242</Words>
  <Application>Microsoft Office PowerPoint</Application>
  <PresentationFormat>Экран (4:3)</PresentationFormat>
  <Paragraphs>95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Муниципальное бюджетное дошкольное образовательное учреждение детский сад № 61 г. Новочеркасска</vt:lpstr>
      <vt:lpstr>  Мир, окружающий ребенка – это, прежде всего,     мир природы с безграничным богатством явлений,  с неисчерпаемой красотой. Здесь, в природе вечный источник детского разума.  В. Сухомлинский </vt:lpstr>
      <vt:lpstr>Дерево, трава, цветок и птица Не всегда умеют защищаться. Если будут уничтожены они, На планете мы останемся одни! В. Берестов </vt:lpstr>
      <vt:lpstr>Презентация PowerPoint</vt:lpstr>
      <vt:lpstr>Тип проекта долгосрочный, познавательный</vt:lpstr>
      <vt:lpstr>Ресурсное обеспечение проекта  • Методический и художественный материал по тематике проекта. • Мониторинговые мероприятия с детьми, анкетирование родителей. • Мероприятия по информированию родителей в ходе реализации проекта: папки-передвижки, домашние задания, совместные акции. • Библиотека: методические рекомендации по экологическому воспитанию дошкольников; художественное слово по тематике проекта. • Иллюстративный материал по ознакомлению с природным миром. </vt:lpstr>
      <vt:lpstr> Цель:  создать условия для формирования у детей старшего дошкольного возраста осознанного и бережного отношения к природе. </vt:lpstr>
      <vt:lpstr>Задачи:</vt:lpstr>
      <vt:lpstr>Предполагаемый результат</vt:lpstr>
      <vt:lpstr>План мероприятий Сроки проведения: (01.09.22г. - 30.11.22г.)  </vt:lpstr>
      <vt:lpstr>Альбом «Природа вокруг нас» Выставка рисунков «Экологические знаки» Выставка детских работ «Здравствуй осень» Конспекты совместной деятельности педагога с детьми. Альбом стихов, загадок и рассказов о времени года, растениях, животных. Картотека иллюстраций по темам «Растения» Картотека иллюстраций по темам «Животные» Картотека иллюстраций по темам «Грибы и ягоды» Картотека иллюстраций по темам «Птицы» Картотека иллюстраций по темам «Насекомые» Выставка коллективной работы «Осень на лесной полянке» Изготовление газеты «Береги природу» </vt:lpstr>
      <vt:lpstr>Этапы проекта</vt:lpstr>
      <vt:lpstr>Подготовительный этап: (01.09.- 14.09.2022)</vt:lpstr>
      <vt:lpstr>Анкетирование и беседы с родителями</vt:lpstr>
      <vt:lpstr>Основной (практический) этап: (15.09.-15.11.2022)</vt:lpstr>
      <vt:lpstr> Прогулки и игры на свежем воздухе</vt:lpstr>
      <vt:lpstr>Координация речи с движением        Физкультминутки</vt:lpstr>
      <vt:lpstr>Участие в проекте  «Эколята-молодые защитники природы»</vt:lpstr>
      <vt:lpstr>Рисование «Самые, самые»          Рассказы о животных      Рассматривание иллюстраций                      </vt:lpstr>
      <vt:lpstr>Изготовление поделок</vt:lpstr>
      <vt:lpstr>Уход за комнатными растениями</vt:lpstr>
      <vt:lpstr>Заключительный этап: (16.11.-30.11.2022)</vt:lpstr>
      <vt:lpstr>Используемая литература: 1. Николаева С.Н. Воспитание экологической культуры в дошкольном детстве: методика работы с детьми подгот. группы дет. сада: пособие для воспитателя дошк. образоват. учреждения / С. Н. Николаева. – 2-е изд. – М.: Просвещение, 2005. – 144 с.: ил. – (Дошкольный мир). 2. Шорыгина Т.А. Беседы о русском лесе. Методические рекомендации. — М.: ТЦ Сфера, 3. Николаева С.Н. Воспитание экологической культуры в дошкольном детстве: методика работы с детьми подгот. группы дет. сада: пособие для воспитателя дошк. образоват. учреждения / С. Н. Николаева. – 2-е изд. – М.: Просвещение, 2005. – 144 с.: ил. – (Дошкольный мир). 4. Лопатина А. А. Сказки о цветах и деревьях: сказки / А. А. Лопатина, М. В. Скребцова. - Москва: Издательство Духовной Литературы, 2000. - 575 с. : ил. - (Книга для занятий по духовному воспитанию ; кн. 7). - Библиогр.: с.573 5. Н. Рыжова Статья «Волшебница вода». Новые материалы к программе «Наш дом – природа». Газета «Дошкольное образование» №11, 12, 13/2004    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 61 г. Новочеркасска</dc:title>
  <dc:creator>User</dc:creator>
  <cp:lastModifiedBy>User</cp:lastModifiedBy>
  <cp:revision>78</cp:revision>
  <dcterms:created xsi:type="dcterms:W3CDTF">2022-10-27T18:23:16Z</dcterms:created>
  <dcterms:modified xsi:type="dcterms:W3CDTF">2022-11-01T21:27:35Z</dcterms:modified>
</cp:coreProperties>
</file>